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0" r:id="rId2"/>
    <p:sldId id="263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8" r:id="rId16"/>
    <p:sldId id="309" r:id="rId17"/>
    <p:sldId id="318" r:id="rId18"/>
    <p:sldId id="314" r:id="rId19"/>
    <p:sldId id="312" r:id="rId20"/>
    <p:sldId id="303" r:id="rId21"/>
    <p:sldId id="305" r:id="rId22"/>
    <p:sldId id="306" r:id="rId23"/>
    <p:sldId id="307" r:id="rId24"/>
    <p:sldId id="320" r:id="rId25"/>
    <p:sldId id="258" r:id="rId26"/>
    <p:sldId id="273" r:id="rId27"/>
    <p:sldId id="286" r:id="rId28"/>
    <p:sldId id="287" r:id="rId29"/>
    <p:sldId id="265" r:id="rId30"/>
    <p:sldId id="285" r:id="rId31"/>
    <p:sldId id="266" r:id="rId32"/>
    <p:sldId id="267" r:id="rId33"/>
    <p:sldId id="310" r:id="rId34"/>
    <p:sldId id="311" r:id="rId35"/>
    <p:sldId id="317" r:id="rId36"/>
    <p:sldId id="280" r:id="rId37"/>
    <p:sldId id="316" r:id="rId38"/>
    <p:sldId id="278" r:id="rId39"/>
    <p:sldId id="282" r:id="rId40"/>
    <p:sldId id="281" r:id="rId41"/>
    <p:sldId id="289" r:id="rId42"/>
    <p:sldId id="315" r:id="rId43"/>
    <p:sldId id="279" r:id="rId44"/>
    <p:sldId id="28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CF6"/>
    <a:srgbClr val="B4AEBE"/>
    <a:srgbClr val="9079F3"/>
    <a:srgbClr val="EC98DC"/>
    <a:srgbClr val="F4C4EB"/>
    <a:srgbClr val="EB91D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2882-D7CA-4E8B-A580-5646770935DF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56EF-9C05-499A-B620-9807DEE4F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DD9C-9687-4FC2-BA8E-F8620411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58C6-2BBD-4D1C-9227-F34741B6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7A535-9A3F-469A-B033-46266CD1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D2AF2-4C83-4B80-9F6A-4FF6D5C7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033D6-3473-4B34-8D7E-92A8BCDF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8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3F3F3-3632-440D-8823-9633285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1ACDD-2F29-4BD1-8571-364061D45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EF0E4-86DC-4197-8F19-37416A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262C-35EC-4D1F-9153-3FDACD5A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ACB70-D5F4-4C3D-AC14-FB37DD19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8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DA83FD-D979-49A1-A1E0-072C98F1C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4B0880-C4AA-408F-9433-045CE84E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B36CD-CB72-4753-B9B6-38C7EDC7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E1EA-DC02-4749-9CAC-38B96805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CD288-9138-44B9-AFD7-B246650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2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FFDCB-0977-4937-810B-6D911ED8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79315-5001-471B-9DB4-031B3024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2B9FD-760D-4FE0-87AD-7E35D7BE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2211F-52AA-440A-ADFB-0847C22F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5B64-4ED7-4170-A316-B661361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3066-2A5A-4835-AA27-1FE36F2E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5FA93-A890-4FA3-86E4-1474E2B9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E644C-27EA-4C58-B0B1-930E28F5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725C8-4E66-489C-ADDE-D800B621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2AA92-87D5-42F3-9683-F9E866F4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C7F19-F1C6-4BE2-8081-57D1429A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4F29F-0A61-4FDD-B9FC-ED851C667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3B5F84-F6A2-4D6E-ADE5-DFF41FF67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ACCD3-C9A0-41E9-AA1A-4B12CB78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FEA7F-3748-4C7E-AECB-199D591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3B20B-DCE4-458D-90B9-83C0961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9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BE7A-5BF2-442F-9A15-00B29D6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ED5FC-26F8-471A-A0E3-68C2A77D8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A63D-E4A2-4DE6-A745-8B8CE805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0D14E1-D42F-422E-BC8E-3250C6D9B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BD70F-D4E6-483A-8319-F7C81142D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8F47D-E857-4A65-B27E-7498C41C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52B798-AC13-4CC6-92EC-70A1415C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2D5314-D2A4-4390-816C-BFA665D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193D4-E8BF-43E8-8A05-6BAF4472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D17379-4780-4251-9B54-28854774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3FA86B-001D-4C9C-AA1A-435EF23D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88778-12D1-42C7-9CC0-3B83A8D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E7655-DDBE-4397-9912-DCCDA4AE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5CBC3-EA2E-42BE-972F-262670F4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D3808-8ECB-4734-A616-78E69A0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6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D2470-0EC0-4502-8471-E614D000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FC249-1CF4-4744-91C5-7560961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337E6-E8FC-48E2-816A-465FFDCE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CD2FD-5011-421B-A7D0-322A7F15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87411-9AA4-4AAD-9FCC-E86BAFEB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E4A5A-92CB-4A58-AB66-6350ED32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A1C52-E639-4E27-98AC-DC93FAA5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E9847-3148-42BE-89C8-8D28292D1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3DBF3-3871-4AE8-BE6D-0CC3B2FC5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454A4-851F-4B2B-9190-EA7BEF77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071F9-EBE2-47F5-9ADA-D011A854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9983F-E557-4329-A3D5-99C1F5D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0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D0F87-86A7-4C1F-A57F-87A48D59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4125FD-88D8-40BB-A6A5-8DEDC039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16AAB-59E4-43DC-A13F-CAE84451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A1B-4B54-43FD-AC51-866C0B838C49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AF5D3-7C21-4ADC-87B6-C546CDD5B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99BD-E353-4FBB-80BE-BFAE4D318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%20&#50696;&#49884;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amedevmarket.net/asset/pirate-game-u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A70E3-A516-4327-8625-08F17F7E019C}"/>
              </a:ext>
            </a:extLst>
          </p:cNvPr>
          <p:cNvSpPr txBox="1"/>
          <p:nvPr/>
        </p:nvSpPr>
        <p:spPr>
          <a:xfrm>
            <a:off x="7853530" y="5772150"/>
            <a:ext cx="4132863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알카노이드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 CIEN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여름방학 미니게임 프로젝트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C738-562C-4209-A2B4-BF7F64772640}"/>
              </a:ext>
            </a:extLst>
          </p:cNvPr>
          <p:cNvSpPr txBox="1"/>
          <p:nvPr/>
        </p:nvSpPr>
        <p:spPr>
          <a:xfrm>
            <a:off x="3602657" y="2882354"/>
            <a:ext cx="4986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TREASURE HUNTER</a:t>
            </a:r>
            <a:endParaRPr lang="ko-KR" altLang="en-US" sz="4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66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A04D-6F4F-4B4D-A08B-1FA357DC8FE1}"/>
              </a:ext>
            </a:extLst>
          </p:cNvPr>
          <p:cNvSpPr txBox="1"/>
          <p:nvPr/>
        </p:nvSpPr>
        <p:spPr>
          <a:xfrm>
            <a:off x="951412" y="1341185"/>
            <a:ext cx="11620500" cy="504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이동으로 아이템 충돌 시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특수한 효과를 얻게 해주는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충돌시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사라지고 효과가 적용됩니다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y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3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아이템에 맞는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보석 모양의 리소스와 대포알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 대포알과 동일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2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21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214D-7C31-46D6-8EFB-42DD0E276431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99AA5-C24B-4FD3-815F-EBE0B90C70C6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99967-B6D0-4507-8DE5-EFD073425223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6FE8E-AD6B-46B6-B8A9-B7B5F1E6CE25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7E2DC64C-E3A9-428F-9189-A5FD2DD2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1BC472EB-24E4-4BBF-BB44-3E39B404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197771" y="3832667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9D64EA-C50F-41BC-B420-D5D881823B75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BAC59C-3B0B-447A-9B6F-BA28169D9110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20886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45FBA-D3D9-493F-B074-817917BCB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9" t="32639" r="14166" b="15880"/>
          <a:stretch/>
        </p:blipFill>
        <p:spPr>
          <a:xfrm>
            <a:off x="2539166" y="866120"/>
            <a:ext cx="9411534" cy="5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9C82C-D6A8-42EB-AB8F-A4CC9AE3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t="19075" r="41146" b="16481"/>
          <a:stretch/>
        </p:blipFill>
        <p:spPr>
          <a:xfrm>
            <a:off x="2933700" y="3429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C0EB1-C787-4DC0-B8DB-327E461A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3" t="20000" r="42269" b="10000"/>
          <a:stretch/>
        </p:blipFill>
        <p:spPr>
          <a:xfrm>
            <a:off x="3293918" y="342900"/>
            <a:ext cx="764797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C0561D1-6279-431E-BDD9-26A9AD66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A73CA44F-D6EF-4192-AC9F-4E3F2FF95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073019-D926-439F-83AB-3F03DEA1E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B8C672B1-C199-4765-93C4-979786BCC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확률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9EEC-3168-4E21-9667-EA260A3DEC28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519BA-C863-4BFD-A882-BDBB1996AFD7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4A953-C2E9-4209-BE44-BECEF99E2AC4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EFD91171-842D-4DF7-A3BC-003DB78F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1574AB6-3626-4445-9753-A9585DC2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217988" y="3818438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E88BA0-C210-4BEA-B797-E8CAF6A7DC0E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2E201-B969-4A71-B43A-5365F6315A2D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74614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294187" y="1595021"/>
            <a:ext cx="1227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점수는 기존 스테이지 점수가 다음 스테이지로 이어진다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스테이지의 점수들과 부가적인 점수들을 모두 합한 수치로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창에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벽돌을 깨서 얻은 점수로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 클리어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전부 없애기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달성 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스테이지별로 각각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15200/14600/24100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얻을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즉 게임 클리어 시 최소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점을 얻게 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아이템을 하나 먹을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추가된다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순간 타이머가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카운트되며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매 초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점수가 하락한다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델타타임의 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경우 조정 필요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시간이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분이라면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 – 18000 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(300~600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예상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최종 예상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4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301555" y="1621453"/>
            <a:ext cx="116205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실시간 점수 변경은 게임플레이 화면 좌하단의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확인할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마이너스 점수도 허용되지만 특정 구간을 넘기면 게임 오버 처리된다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초반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3-5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초간은 마이너스 점수에서 면제되며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이후부터는 정상적으로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이는 마치 통장 잔고의 구멍이 영원히 매워지지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않듯이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빈곤함 속에서 일확천금의 기회만을 노리는 해적의 비애를 반영한 것이다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랭크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점수에 따라 게임 클리어 화면에 랭크 표시가 나타난다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 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랭크 표시는 게임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내에 사용한 보물상자를 그대로 사용한다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36000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이상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34000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30000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이하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아래로 떨어지는 순간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49F172-4481-4AF2-9CFE-FA0AB8020304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레벨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1155457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5355C7-E31F-480F-BE5A-B179C70DB774}"/>
              </a:ext>
            </a:extLst>
          </p:cNvPr>
          <p:cNvSpPr/>
          <p:nvPr/>
        </p:nvSpPr>
        <p:spPr>
          <a:xfrm>
            <a:off x="294187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120967-8874-4268-9899-2C504035BFA2}"/>
              </a:ext>
            </a:extLst>
          </p:cNvPr>
          <p:cNvGrpSpPr/>
          <p:nvPr/>
        </p:nvGrpSpPr>
        <p:grpSpPr>
          <a:xfrm>
            <a:off x="480939" y="1234295"/>
            <a:ext cx="2588126" cy="1058942"/>
            <a:chOff x="459506" y="1234295"/>
            <a:chExt cx="2588126" cy="10589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6F05E1-EA6F-413E-98A0-A3393D49D1F7}"/>
                </a:ext>
              </a:extLst>
            </p:cNvPr>
            <p:cNvSpPr/>
            <p:nvPr/>
          </p:nvSpPr>
          <p:spPr>
            <a:xfrm>
              <a:off x="45950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1E0047-BE44-466B-979B-5A6D2846D012}"/>
                </a:ext>
              </a:extLst>
            </p:cNvPr>
            <p:cNvSpPr/>
            <p:nvPr/>
          </p:nvSpPr>
          <p:spPr>
            <a:xfrm>
              <a:off x="7880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54A95A-C2B0-4494-8FF9-5A9C59E55A32}"/>
                </a:ext>
              </a:extLst>
            </p:cNvPr>
            <p:cNvSpPr/>
            <p:nvPr/>
          </p:nvSpPr>
          <p:spPr>
            <a:xfrm>
              <a:off x="111651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14E85C4-3EDF-44C4-83FA-D4D5626F18D5}"/>
                </a:ext>
              </a:extLst>
            </p:cNvPr>
            <p:cNvSpPr/>
            <p:nvPr/>
          </p:nvSpPr>
          <p:spPr>
            <a:xfrm>
              <a:off x="1445019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E4E0FD-7009-436D-AE0F-22C6FA005AAC}"/>
                </a:ext>
              </a:extLst>
            </p:cNvPr>
            <p:cNvSpPr/>
            <p:nvPr/>
          </p:nvSpPr>
          <p:spPr>
            <a:xfrm>
              <a:off x="177196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B09E85-2760-4670-BA24-E7DEEE24D1C3}"/>
                </a:ext>
              </a:extLst>
            </p:cNvPr>
            <p:cNvSpPr/>
            <p:nvPr/>
          </p:nvSpPr>
          <p:spPr>
            <a:xfrm>
              <a:off x="20989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EFA004-AC75-4638-B798-626F88D4B007}"/>
                </a:ext>
              </a:extLst>
            </p:cNvPr>
            <p:cNvSpPr/>
            <p:nvPr/>
          </p:nvSpPr>
          <p:spPr>
            <a:xfrm>
              <a:off x="242585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67A9DA-8255-454A-8076-F6EEC6D9C168}"/>
                </a:ext>
              </a:extLst>
            </p:cNvPr>
            <p:cNvSpPr/>
            <p:nvPr/>
          </p:nvSpPr>
          <p:spPr>
            <a:xfrm>
              <a:off x="45950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BE6850-BE81-4CBC-8D3D-F9006698B22F}"/>
                </a:ext>
              </a:extLst>
            </p:cNvPr>
            <p:cNvSpPr/>
            <p:nvPr/>
          </p:nvSpPr>
          <p:spPr>
            <a:xfrm>
              <a:off x="7880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C960DD-F9C4-443D-A705-4B6789257DB1}"/>
                </a:ext>
              </a:extLst>
            </p:cNvPr>
            <p:cNvSpPr/>
            <p:nvPr/>
          </p:nvSpPr>
          <p:spPr>
            <a:xfrm>
              <a:off x="111651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63EFE3-74D2-49DE-9F92-3DB26864E08C}"/>
                </a:ext>
              </a:extLst>
            </p:cNvPr>
            <p:cNvSpPr/>
            <p:nvPr/>
          </p:nvSpPr>
          <p:spPr>
            <a:xfrm>
              <a:off x="1445019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A6E543-ADE8-409C-9B79-8D77E9CA4202}"/>
                </a:ext>
              </a:extLst>
            </p:cNvPr>
            <p:cNvSpPr/>
            <p:nvPr/>
          </p:nvSpPr>
          <p:spPr>
            <a:xfrm>
              <a:off x="177196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F7D89-1BBF-42EC-B37C-0EF863472FC1}"/>
                </a:ext>
              </a:extLst>
            </p:cNvPr>
            <p:cNvSpPr/>
            <p:nvPr/>
          </p:nvSpPr>
          <p:spPr>
            <a:xfrm>
              <a:off x="20989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AB1C81-94E7-49BA-8FF6-9313567F4877}"/>
                </a:ext>
              </a:extLst>
            </p:cNvPr>
            <p:cNvSpPr/>
            <p:nvPr/>
          </p:nvSpPr>
          <p:spPr>
            <a:xfrm>
              <a:off x="242585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2F7B67-616C-4256-9188-351BD1EE637B}"/>
                </a:ext>
              </a:extLst>
            </p:cNvPr>
            <p:cNvSpPr/>
            <p:nvPr/>
          </p:nvSpPr>
          <p:spPr>
            <a:xfrm>
              <a:off x="45950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08884-404D-4B5F-A77C-E116122CACF6}"/>
                </a:ext>
              </a:extLst>
            </p:cNvPr>
            <p:cNvSpPr/>
            <p:nvPr/>
          </p:nvSpPr>
          <p:spPr>
            <a:xfrm>
              <a:off x="7880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A3088-EF84-4920-86E6-54D7D5E46D8E}"/>
                </a:ext>
              </a:extLst>
            </p:cNvPr>
            <p:cNvSpPr/>
            <p:nvPr/>
          </p:nvSpPr>
          <p:spPr>
            <a:xfrm>
              <a:off x="111651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A3BD059-952A-48B2-8B56-E1A2BA378A27}"/>
                </a:ext>
              </a:extLst>
            </p:cNvPr>
            <p:cNvSpPr/>
            <p:nvPr/>
          </p:nvSpPr>
          <p:spPr>
            <a:xfrm>
              <a:off x="1445019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851315-D253-40EE-8597-ED127A51FDF5}"/>
                </a:ext>
              </a:extLst>
            </p:cNvPr>
            <p:cNvSpPr/>
            <p:nvPr/>
          </p:nvSpPr>
          <p:spPr>
            <a:xfrm>
              <a:off x="177196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D02163-FFA2-44D2-B4AA-9FB92ADE892A}"/>
                </a:ext>
              </a:extLst>
            </p:cNvPr>
            <p:cNvSpPr/>
            <p:nvPr/>
          </p:nvSpPr>
          <p:spPr>
            <a:xfrm>
              <a:off x="20989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829603-F8CE-45DA-AAD2-0BFE65D07DF5}"/>
                </a:ext>
              </a:extLst>
            </p:cNvPr>
            <p:cNvSpPr/>
            <p:nvPr/>
          </p:nvSpPr>
          <p:spPr>
            <a:xfrm>
              <a:off x="242585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1BCD86-957E-4ED9-A5FD-CCC20B67F869}"/>
                </a:ext>
              </a:extLst>
            </p:cNvPr>
            <p:cNvSpPr/>
            <p:nvPr/>
          </p:nvSpPr>
          <p:spPr>
            <a:xfrm>
              <a:off x="45950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FCDFF9-C2C5-4411-B20A-4A313EDD42F7}"/>
                </a:ext>
              </a:extLst>
            </p:cNvPr>
            <p:cNvSpPr/>
            <p:nvPr/>
          </p:nvSpPr>
          <p:spPr>
            <a:xfrm>
              <a:off x="7880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59B5BB-5790-43F3-8FA0-F3AB03962AFB}"/>
                </a:ext>
              </a:extLst>
            </p:cNvPr>
            <p:cNvSpPr/>
            <p:nvPr/>
          </p:nvSpPr>
          <p:spPr>
            <a:xfrm>
              <a:off x="111651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1A29ED7-7993-4BE6-A05F-49B1B46AA1DB}"/>
                </a:ext>
              </a:extLst>
            </p:cNvPr>
            <p:cNvSpPr/>
            <p:nvPr/>
          </p:nvSpPr>
          <p:spPr>
            <a:xfrm>
              <a:off x="1445019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E5E30E7-ADBB-4A1A-9E25-97507FCF74AB}"/>
                </a:ext>
              </a:extLst>
            </p:cNvPr>
            <p:cNvSpPr/>
            <p:nvPr/>
          </p:nvSpPr>
          <p:spPr>
            <a:xfrm>
              <a:off x="177196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128EAF-DD9B-45BF-A9E4-41FB7F317E48}"/>
                </a:ext>
              </a:extLst>
            </p:cNvPr>
            <p:cNvSpPr/>
            <p:nvPr/>
          </p:nvSpPr>
          <p:spPr>
            <a:xfrm>
              <a:off x="20989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8B2778-1D20-4F6E-8386-CBA1E7257814}"/>
                </a:ext>
              </a:extLst>
            </p:cNvPr>
            <p:cNvSpPr/>
            <p:nvPr/>
          </p:nvSpPr>
          <p:spPr>
            <a:xfrm>
              <a:off x="242585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4B2E346-60AB-4689-AEC0-6471A99B5B98}"/>
                </a:ext>
              </a:extLst>
            </p:cNvPr>
            <p:cNvSpPr/>
            <p:nvPr/>
          </p:nvSpPr>
          <p:spPr>
            <a:xfrm>
              <a:off x="2752802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800EC6-8174-4F23-A96D-6AAD439EAB33}"/>
                </a:ext>
              </a:extLst>
            </p:cNvPr>
            <p:cNvSpPr/>
            <p:nvPr/>
          </p:nvSpPr>
          <p:spPr>
            <a:xfrm>
              <a:off x="2752802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7B89210-6204-4C55-8AE9-3CB6CBC634B7}"/>
                </a:ext>
              </a:extLst>
            </p:cNvPr>
            <p:cNvSpPr/>
            <p:nvPr/>
          </p:nvSpPr>
          <p:spPr>
            <a:xfrm>
              <a:off x="2752802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2188F7-6FF0-4AA3-8CBD-12FE3526C47F}"/>
                </a:ext>
              </a:extLst>
            </p:cNvPr>
            <p:cNvSpPr/>
            <p:nvPr/>
          </p:nvSpPr>
          <p:spPr>
            <a:xfrm>
              <a:off x="2752802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1E2C78-78EF-429E-8513-503DECDB64FC}"/>
              </a:ext>
            </a:extLst>
          </p:cNvPr>
          <p:cNvGrpSpPr/>
          <p:nvPr/>
        </p:nvGrpSpPr>
        <p:grpSpPr>
          <a:xfrm>
            <a:off x="1319855" y="5203264"/>
            <a:ext cx="910294" cy="420442"/>
            <a:chOff x="1319855" y="5203264"/>
            <a:chExt cx="910294" cy="42044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0080FBE-2383-4531-829E-230319E988EE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육각형 9">
              <a:extLst>
                <a:ext uri="{FF2B5EF4-FFF2-40B4-BE49-F238E27FC236}">
                  <a16:creationId xmlns:a16="http://schemas.microsoft.com/office/drawing/2014/main" id="{48904DAF-5A2F-4D96-BED9-9A4343C7226B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천공 테이프 74">
              <a:extLst>
                <a:ext uri="{FF2B5EF4-FFF2-40B4-BE49-F238E27FC236}">
                  <a16:creationId xmlns:a16="http://schemas.microsoft.com/office/drawing/2014/main" id="{7DA710CA-152A-4792-BD7C-241A15FC3249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BF6BD3A-A1BE-43BE-967F-002B5C373719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B1F2920-B6FC-4628-B385-EA6E5A0742D8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그래픽 77" descr="두개골">
                <a:extLst>
                  <a:ext uri="{FF2B5EF4-FFF2-40B4-BE49-F238E27FC236}">
                    <a16:creationId xmlns:a16="http://schemas.microsoft.com/office/drawing/2014/main" id="{5DEB4695-B96E-4278-B8E0-0BAEF3BD8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2E4461C-8CEB-4EF3-8BA7-B62208482074}"/>
              </a:ext>
            </a:extLst>
          </p:cNvPr>
          <p:cNvSpPr txBox="1"/>
          <p:nvPr/>
        </p:nvSpPr>
        <p:spPr>
          <a:xfrm>
            <a:off x="5476454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C533F0-5A74-4756-AA7A-205A35DEE44B}"/>
              </a:ext>
            </a:extLst>
          </p:cNvPr>
          <p:cNvSpPr/>
          <p:nvPr/>
        </p:nvSpPr>
        <p:spPr>
          <a:xfrm>
            <a:off x="4615184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B94AE3-7CD8-4FFF-B595-4CE730291AD5}"/>
              </a:ext>
            </a:extLst>
          </p:cNvPr>
          <p:cNvSpPr/>
          <p:nvPr/>
        </p:nvSpPr>
        <p:spPr>
          <a:xfrm>
            <a:off x="480193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A02DAB-F422-4097-BD46-3CEE11D7FCDA}"/>
              </a:ext>
            </a:extLst>
          </p:cNvPr>
          <p:cNvSpPr/>
          <p:nvPr/>
        </p:nvSpPr>
        <p:spPr>
          <a:xfrm>
            <a:off x="5130440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782BFB-3526-4BF2-9F75-4E7F7272B6E2}"/>
              </a:ext>
            </a:extLst>
          </p:cNvPr>
          <p:cNvSpPr/>
          <p:nvPr/>
        </p:nvSpPr>
        <p:spPr>
          <a:xfrm>
            <a:off x="545894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8C04B9-83FD-4640-913A-3421708F506B}"/>
              </a:ext>
            </a:extLst>
          </p:cNvPr>
          <p:cNvSpPr/>
          <p:nvPr/>
        </p:nvSpPr>
        <p:spPr>
          <a:xfrm>
            <a:off x="5787449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F4E752-F243-488E-B3F4-4A3805CCA76C}"/>
              </a:ext>
            </a:extLst>
          </p:cNvPr>
          <p:cNvSpPr/>
          <p:nvPr/>
        </p:nvSpPr>
        <p:spPr>
          <a:xfrm>
            <a:off x="4801936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60ED116-4A23-41F6-8153-6C8A8C05BD59}"/>
              </a:ext>
            </a:extLst>
          </p:cNvPr>
          <p:cNvSpPr/>
          <p:nvPr/>
        </p:nvSpPr>
        <p:spPr>
          <a:xfrm>
            <a:off x="51304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592A7F-EDA2-4C8B-9E1D-36ECEB798546}"/>
              </a:ext>
            </a:extLst>
          </p:cNvPr>
          <p:cNvSpPr/>
          <p:nvPr/>
        </p:nvSpPr>
        <p:spPr>
          <a:xfrm>
            <a:off x="545894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A3BEE2C-B48A-4A85-9E76-514DB7158435}"/>
              </a:ext>
            </a:extLst>
          </p:cNvPr>
          <p:cNvSpPr/>
          <p:nvPr/>
        </p:nvSpPr>
        <p:spPr>
          <a:xfrm>
            <a:off x="5787449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405A305-E2CE-4030-A376-993D32A24E13}"/>
              </a:ext>
            </a:extLst>
          </p:cNvPr>
          <p:cNvSpPr/>
          <p:nvPr/>
        </p:nvSpPr>
        <p:spPr>
          <a:xfrm>
            <a:off x="611439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CAE257-2518-4A79-8BF2-212E3714F9F2}"/>
              </a:ext>
            </a:extLst>
          </p:cNvPr>
          <p:cNvSpPr/>
          <p:nvPr/>
        </p:nvSpPr>
        <p:spPr>
          <a:xfrm>
            <a:off x="545894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BCED8-413B-4127-98FB-71BC07362933}"/>
              </a:ext>
            </a:extLst>
          </p:cNvPr>
          <p:cNvSpPr/>
          <p:nvPr/>
        </p:nvSpPr>
        <p:spPr>
          <a:xfrm>
            <a:off x="5787449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3817850-0AFF-4355-B7C0-AF9EE74961D1}"/>
              </a:ext>
            </a:extLst>
          </p:cNvPr>
          <p:cNvSpPr/>
          <p:nvPr/>
        </p:nvSpPr>
        <p:spPr>
          <a:xfrm>
            <a:off x="611439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C7FB95-5183-4E62-B876-ECB5F1F82860}"/>
              </a:ext>
            </a:extLst>
          </p:cNvPr>
          <p:cNvSpPr/>
          <p:nvPr/>
        </p:nvSpPr>
        <p:spPr>
          <a:xfrm>
            <a:off x="64413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5BB246-78FF-48FC-8235-F41CA4A1DB2A}"/>
              </a:ext>
            </a:extLst>
          </p:cNvPr>
          <p:cNvSpPr/>
          <p:nvPr/>
        </p:nvSpPr>
        <p:spPr>
          <a:xfrm>
            <a:off x="480193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579F1D-22BE-404B-9FA5-78A0966C7888}"/>
              </a:ext>
            </a:extLst>
          </p:cNvPr>
          <p:cNvSpPr/>
          <p:nvPr/>
        </p:nvSpPr>
        <p:spPr>
          <a:xfrm>
            <a:off x="51304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759FC7-EE35-4776-8386-EBB744CCE93A}"/>
              </a:ext>
            </a:extLst>
          </p:cNvPr>
          <p:cNvSpPr/>
          <p:nvPr/>
        </p:nvSpPr>
        <p:spPr>
          <a:xfrm>
            <a:off x="545894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7A9163-B16D-4CF3-9D4E-593AEC3C49F2}"/>
              </a:ext>
            </a:extLst>
          </p:cNvPr>
          <p:cNvSpPr/>
          <p:nvPr/>
        </p:nvSpPr>
        <p:spPr>
          <a:xfrm>
            <a:off x="5787449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0B348C4-B05B-453D-BCE5-A264EFD83F4A}"/>
              </a:ext>
            </a:extLst>
          </p:cNvPr>
          <p:cNvSpPr/>
          <p:nvPr/>
        </p:nvSpPr>
        <p:spPr>
          <a:xfrm>
            <a:off x="611439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F9423CB-2A05-4D6A-801A-1E314655BE31}"/>
              </a:ext>
            </a:extLst>
          </p:cNvPr>
          <p:cNvSpPr/>
          <p:nvPr/>
        </p:nvSpPr>
        <p:spPr>
          <a:xfrm>
            <a:off x="64413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27CEC58-315E-4B6C-8EC7-90564AA94357}"/>
              </a:ext>
            </a:extLst>
          </p:cNvPr>
          <p:cNvSpPr/>
          <p:nvPr/>
        </p:nvSpPr>
        <p:spPr>
          <a:xfrm>
            <a:off x="676828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A631D4-E7DC-485A-B60C-6743D4AF4B60}"/>
              </a:ext>
            </a:extLst>
          </p:cNvPr>
          <p:cNvSpPr/>
          <p:nvPr/>
        </p:nvSpPr>
        <p:spPr>
          <a:xfrm>
            <a:off x="7095232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014E1EF-4181-4407-81D7-F1422CEB2E40}"/>
              </a:ext>
            </a:extLst>
          </p:cNvPr>
          <p:cNvGrpSpPr/>
          <p:nvPr/>
        </p:nvGrpSpPr>
        <p:grpSpPr>
          <a:xfrm>
            <a:off x="5640852" y="5203264"/>
            <a:ext cx="910294" cy="420442"/>
            <a:chOff x="1319855" y="5203264"/>
            <a:chExt cx="910294" cy="420442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AFFB403-F92A-43BE-892D-4716D8710C99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육각형 9">
              <a:extLst>
                <a:ext uri="{FF2B5EF4-FFF2-40B4-BE49-F238E27FC236}">
                  <a16:creationId xmlns:a16="http://schemas.microsoft.com/office/drawing/2014/main" id="{EB105053-027F-4FC7-9BFB-28A463C342A2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순서도: 천공 테이프 118">
              <a:extLst>
                <a:ext uri="{FF2B5EF4-FFF2-40B4-BE49-F238E27FC236}">
                  <a16:creationId xmlns:a16="http://schemas.microsoft.com/office/drawing/2014/main" id="{AD502061-E1B6-42A3-B17C-6113E05EAD98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0539C2A-4633-48AE-BE80-A80A39CAF0F7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99467E0-935D-46BF-8506-F410F24112FB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그래픽 121" descr="두개골">
                <a:extLst>
                  <a:ext uri="{FF2B5EF4-FFF2-40B4-BE49-F238E27FC236}">
                    <a16:creationId xmlns:a16="http://schemas.microsoft.com/office/drawing/2014/main" id="{7D572BCF-4D93-4AD0-BDC0-326975785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B4BD450-5899-4104-B392-E99F5EFE0BA4}"/>
              </a:ext>
            </a:extLst>
          </p:cNvPr>
          <p:cNvSpPr txBox="1"/>
          <p:nvPr/>
        </p:nvSpPr>
        <p:spPr>
          <a:xfrm>
            <a:off x="9610700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AED134E-467C-4881-9CFA-CBEB58A8760E}"/>
              </a:ext>
            </a:extLst>
          </p:cNvPr>
          <p:cNvSpPr/>
          <p:nvPr/>
        </p:nvSpPr>
        <p:spPr>
          <a:xfrm>
            <a:off x="8749430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A05D183-7DF4-48C4-8029-58AD192FDC6E}"/>
              </a:ext>
            </a:extLst>
          </p:cNvPr>
          <p:cNvSpPr/>
          <p:nvPr/>
        </p:nvSpPr>
        <p:spPr>
          <a:xfrm>
            <a:off x="92646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084CAD5-27E7-4450-BB6D-BBDACD8A2306}"/>
              </a:ext>
            </a:extLst>
          </p:cNvPr>
          <p:cNvSpPr/>
          <p:nvPr/>
        </p:nvSpPr>
        <p:spPr>
          <a:xfrm>
            <a:off x="959319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D76DBC5-F550-4846-ABFE-A57D22473898}"/>
              </a:ext>
            </a:extLst>
          </p:cNvPr>
          <p:cNvSpPr/>
          <p:nvPr/>
        </p:nvSpPr>
        <p:spPr>
          <a:xfrm>
            <a:off x="992169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7B9C93-6274-45C8-96D3-5A713D411959}"/>
              </a:ext>
            </a:extLst>
          </p:cNvPr>
          <p:cNvSpPr/>
          <p:nvPr/>
        </p:nvSpPr>
        <p:spPr>
          <a:xfrm>
            <a:off x="1024864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420FE1-84D3-4645-8E7D-7BE5F64C1ED4}"/>
              </a:ext>
            </a:extLst>
          </p:cNvPr>
          <p:cNvSpPr/>
          <p:nvPr/>
        </p:nvSpPr>
        <p:spPr>
          <a:xfrm>
            <a:off x="105755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F0F384B-9898-4C8C-AFF6-79391B234217}"/>
              </a:ext>
            </a:extLst>
          </p:cNvPr>
          <p:cNvSpPr/>
          <p:nvPr/>
        </p:nvSpPr>
        <p:spPr>
          <a:xfrm>
            <a:off x="10902532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6087458-351B-4B2E-B383-CC9CF606F9FE}"/>
              </a:ext>
            </a:extLst>
          </p:cNvPr>
          <p:cNvSpPr/>
          <p:nvPr/>
        </p:nvSpPr>
        <p:spPr>
          <a:xfrm>
            <a:off x="9264686" y="1531785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ADA9CB-F199-489B-9233-559788CC92FF}"/>
              </a:ext>
            </a:extLst>
          </p:cNvPr>
          <p:cNvSpPr/>
          <p:nvPr/>
        </p:nvSpPr>
        <p:spPr>
          <a:xfrm>
            <a:off x="959319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CF95380-20C6-4950-A4CB-3BCCB64D93B7}"/>
              </a:ext>
            </a:extLst>
          </p:cNvPr>
          <p:cNvSpPr/>
          <p:nvPr/>
        </p:nvSpPr>
        <p:spPr>
          <a:xfrm>
            <a:off x="9921695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112173-D0E7-4C89-A9C3-6A023A31B295}"/>
              </a:ext>
            </a:extLst>
          </p:cNvPr>
          <p:cNvSpPr/>
          <p:nvPr/>
        </p:nvSpPr>
        <p:spPr>
          <a:xfrm>
            <a:off x="1024864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CE38F1-0D36-4B2C-9BD1-4EAAC32140AA}"/>
              </a:ext>
            </a:extLst>
          </p:cNvPr>
          <p:cNvSpPr/>
          <p:nvPr/>
        </p:nvSpPr>
        <p:spPr>
          <a:xfrm>
            <a:off x="10575586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652F32-62DD-4B73-9FA2-36756FDAA046}"/>
              </a:ext>
            </a:extLst>
          </p:cNvPr>
          <p:cNvSpPr/>
          <p:nvPr/>
        </p:nvSpPr>
        <p:spPr>
          <a:xfrm>
            <a:off x="10902532" y="1528961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3601EE50-2A0C-4D3F-A996-7F0635EDE7F4}"/>
              </a:ext>
            </a:extLst>
          </p:cNvPr>
          <p:cNvGrpSpPr/>
          <p:nvPr/>
        </p:nvGrpSpPr>
        <p:grpSpPr>
          <a:xfrm>
            <a:off x="9775098" y="5203264"/>
            <a:ext cx="910294" cy="420442"/>
            <a:chOff x="1319855" y="5203264"/>
            <a:chExt cx="910294" cy="42044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C2927EF-53E1-4A5E-869D-0A0A540F46B2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육각형 9">
              <a:extLst>
                <a:ext uri="{FF2B5EF4-FFF2-40B4-BE49-F238E27FC236}">
                  <a16:creationId xmlns:a16="http://schemas.microsoft.com/office/drawing/2014/main" id="{8D62B7F9-4FB6-4E32-AA2C-6CB21D1F6A2A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순서도: 천공 테이프 160">
              <a:extLst>
                <a:ext uri="{FF2B5EF4-FFF2-40B4-BE49-F238E27FC236}">
                  <a16:creationId xmlns:a16="http://schemas.microsoft.com/office/drawing/2014/main" id="{B29D387E-7CD6-462D-9C61-DE2520BEF8DA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2DC366FF-44D2-4247-9D12-F50AD24EFE6D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ED068792-89A3-49B8-A78C-F40F6D5E4B16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래픽 163" descr="두개골">
                <a:extLst>
                  <a:ext uri="{FF2B5EF4-FFF2-40B4-BE49-F238E27FC236}">
                    <a16:creationId xmlns:a16="http://schemas.microsoft.com/office/drawing/2014/main" id="{062069E4-7C78-4496-ACF4-CB25ECEEF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D27BC0-8677-424B-9CAF-69BAB2E54B89}"/>
              </a:ext>
            </a:extLst>
          </p:cNvPr>
          <p:cNvSpPr/>
          <p:nvPr/>
        </p:nvSpPr>
        <p:spPr>
          <a:xfrm>
            <a:off x="480193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C01AC1-FAF7-489A-995A-2727832930EF}"/>
              </a:ext>
            </a:extLst>
          </p:cNvPr>
          <p:cNvSpPr/>
          <p:nvPr/>
        </p:nvSpPr>
        <p:spPr>
          <a:xfrm>
            <a:off x="51304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291CA3-C5FB-453A-9BD4-C2C9848ED4EF}"/>
              </a:ext>
            </a:extLst>
          </p:cNvPr>
          <p:cNvSpPr/>
          <p:nvPr/>
        </p:nvSpPr>
        <p:spPr>
          <a:xfrm>
            <a:off x="545894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9DFFCE5-2C90-463F-A17C-3BEED3CD1319}"/>
              </a:ext>
            </a:extLst>
          </p:cNvPr>
          <p:cNvSpPr/>
          <p:nvPr/>
        </p:nvSpPr>
        <p:spPr>
          <a:xfrm>
            <a:off x="5787449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B6BF89B-C900-4322-A86D-AC1C573DF755}"/>
              </a:ext>
            </a:extLst>
          </p:cNvPr>
          <p:cNvSpPr/>
          <p:nvPr/>
        </p:nvSpPr>
        <p:spPr>
          <a:xfrm>
            <a:off x="611439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FDC5F53-2D25-4BE8-AD49-84E8C1816A47}"/>
              </a:ext>
            </a:extLst>
          </p:cNvPr>
          <p:cNvSpPr/>
          <p:nvPr/>
        </p:nvSpPr>
        <p:spPr>
          <a:xfrm>
            <a:off x="64413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2C6E723-D8F5-4910-BCBE-CC072283E74E}"/>
              </a:ext>
            </a:extLst>
          </p:cNvPr>
          <p:cNvSpPr/>
          <p:nvPr/>
        </p:nvSpPr>
        <p:spPr>
          <a:xfrm>
            <a:off x="676828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3947DC8-94F1-49ED-90E2-8D08C0DC914F}"/>
              </a:ext>
            </a:extLst>
          </p:cNvPr>
          <p:cNvSpPr/>
          <p:nvPr/>
        </p:nvSpPr>
        <p:spPr>
          <a:xfrm>
            <a:off x="51304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C0261D9-343E-4335-895D-F5C06322BA1E}"/>
              </a:ext>
            </a:extLst>
          </p:cNvPr>
          <p:cNvSpPr/>
          <p:nvPr/>
        </p:nvSpPr>
        <p:spPr>
          <a:xfrm>
            <a:off x="479436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F4334E3-6DAC-4535-B4E2-E6FAA6DD5481}"/>
              </a:ext>
            </a:extLst>
          </p:cNvPr>
          <p:cNvSpPr txBox="1"/>
          <p:nvPr/>
        </p:nvSpPr>
        <p:spPr>
          <a:xfrm>
            <a:off x="733652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15200</a:t>
            </a:r>
            <a:r>
              <a:rPr lang="ko-KR" altLang="en-US" dirty="0"/>
              <a:t>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1E4B442-7D5C-4CD4-BD0D-6119BD648A27}"/>
              </a:ext>
            </a:extLst>
          </p:cNvPr>
          <p:cNvSpPr txBox="1"/>
          <p:nvPr/>
        </p:nvSpPr>
        <p:spPr>
          <a:xfrm>
            <a:off x="5022533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14600</a:t>
            </a:r>
            <a:r>
              <a:rPr lang="ko-KR" altLang="en-US" dirty="0"/>
              <a:t>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9F68D21-187F-463A-9C74-8AE96769F6E4}"/>
              </a:ext>
            </a:extLst>
          </p:cNvPr>
          <p:cNvSpPr/>
          <p:nvPr/>
        </p:nvSpPr>
        <p:spPr>
          <a:xfrm>
            <a:off x="676828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8F04B95-91AA-468A-8511-DC3EE367CD48}"/>
              </a:ext>
            </a:extLst>
          </p:cNvPr>
          <p:cNvSpPr/>
          <p:nvPr/>
        </p:nvSpPr>
        <p:spPr>
          <a:xfrm>
            <a:off x="64413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87F654-0EB5-4FC4-A8F3-DB3E67104760}"/>
              </a:ext>
            </a:extLst>
          </p:cNvPr>
          <p:cNvSpPr txBox="1"/>
          <p:nvPr/>
        </p:nvSpPr>
        <p:spPr>
          <a:xfrm>
            <a:off x="9156779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49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24100</a:t>
            </a:r>
            <a:r>
              <a:rPr lang="ko-KR" altLang="en-US" dirty="0"/>
              <a:t> 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74705D4-5642-47F1-B718-F1591AFCED4F}"/>
              </a:ext>
            </a:extLst>
          </p:cNvPr>
          <p:cNvSpPr/>
          <p:nvPr/>
        </p:nvSpPr>
        <p:spPr>
          <a:xfrm>
            <a:off x="9921695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BBD0643-1699-4F63-8533-A744D2F992F1}"/>
              </a:ext>
            </a:extLst>
          </p:cNvPr>
          <p:cNvSpPr/>
          <p:nvPr/>
        </p:nvSpPr>
        <p:spPr>
          <a:xfrm>
            <a:off x="10248641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9EFFFA-A5F5-4774-A55E-A1221A928C35}"/>
              </a:ext>
            </a:extLst>
          </p:cNvPr>
          <p:cNvSpPr/>
          <p:nvPr/>
        </p:nvSpPr>
        <p:spPr>
          <a:xfrm>
            <a:off x="959319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5A9CFAD-CD0C-46A2-BD39-2D2A44A2204A}"/>
              </a:ext>
            </a:extLst>
          </p:cNvPr>
          <p:cNvSpPr/>
          <p:nvPr/>
        </p:nvSpPr>
        <p:spPr>
          <a:xfrm>
            <a:off x="9921695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CADE769-17CC-41F7-81D8-C7C41324A6B2}"/>
              </a:ext>
            </a:extLst>
          </p:cNvPr>
          <p:cNvSpPr/>
          <p:nvPr/>
        </p:nvSpPr>
        <p:spPr>
          <a:xfrm>
            <a:off x="1024864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7DBE658-ABCA-4DE5-A08C-AB2E0A8A3BDF}"/>
              </a:ext>
            </a:extLst>
          </p:cNvPr>
          <p:cNvSpPr/>
          <p:nvPr/>
        </p:nvSpPr>
        <p:spPr>
          <a:xfrm>
            <a:off x="10575586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5E9570B-8027-4CF4-8A60-FD3E4922000B}"/>
              </a:ext>
            </a:extLst>
          </p:cNvPr>
          <p:cNvSpPr/>
          <p:nvPr/>
        </p:nvSpPr>
        <p:spPr>
          <a:xfrm>
            <a:off x="9593191" y="1524729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961899F-F14F-4566-9453-8B7F41473970}"/>
              </a:ext>
            </a:extLst>
          </p:cNvPr>
          <p:cNvSpPr/>
          <p:nvPr/>
        </p:nvSpPr>
        <p:spPr>
          <a:xfrm>
            <a:off x="992169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6ED54-6899-4737-A27D-419C224ED385}"/>
              </a:ext>
            </a:extLst>
          </p:cNvPr>
          <p:cNvSpPr/>
          <p:nvPr/>
        </p:nvSpPr>
        <p:spPr>
          <a:xfrm>
            <a:off x="1024864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8A8E1-DAD1-4009-AB98-5A76E23A272C}"/>
              </a:ext>
            </a:extLst>
          </p:cNvPr>
          <p:cNvSpPr/>
          <p:nvPr/>
        </p:nvSpPr>
        <p:spPr>
          <a:xfrm>
            <a:off x="10575586" y="153182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F8F3FA-4821-4488-9A8E-AD4B1A7EB556}"/>
              </a:ext>
            </a:extLst>
          </p:cNvPr>
          <p:cNvSpPr/>
          <p:nvPr/>
        </p:nvSpPr>
        <p:spPr>
          <a:xfrm>
            <a:off x="10902532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1FE61F2-13B8-4B64-8757-9AA7901DEFD5}"/>
              </a:ext>
            </a:extLst>
          </p:cNvPr>
          <p:cNvSpPr/>
          <p:nvPr/>
        </p:nvSpPr>
        <p:spPr>
          <a:xfrm>
            <a:off x="1057558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3DF9D2-ADEF-413F-9CA8-11C812AA3744}"/>
              </a:ext>
            </a:extLst>
          </p:cNvPr>
          <p:cNvSpPr/>
          <p:nvPr/>
        </p:nvSpPr>
        <p:spPr>
          <a:xfrm>
            <a:off x="958606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FBC82CB-E0D5-4ADF-B463-884A9CA23ED0}"/>
              </a:ext>
            </a:extLst>
          </p:cNvPr>
          <p:cNvSpPr/>
          <p:nvPr/>
        </p:nvSpPr>
        <p:spPr>
          <a:xfrm>
            <a:off x="9259120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4444C51-061D-4EE2-A3D4-4246B0D180BD}"/>
              </a:ext>
            </a:extLst>
          </p:cNvPr>
          <p:cNvSpPr/>
          <p:nvPr/>
        </p:nvSpPr>
        <p:spPr>
          <a:xfrm>
            <a:off x="9921695" y="153178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9AE67A7-E701-40AD-8E20-3A5E02845F96}"/>
              </a:ext>
            </a:extLst>
          </p:cNvPr>
          <p:cNvSpPr/>
          <p:nvPr/>
        </p:nvSpPr>
        <p:spPr>
          <a:xfrm>
            <a:off x="10248641" y="1533340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B3A4BB-3D12-413B-8161-6D2802DF9803}"/>
              </a:ext>
            </a:extLst>
          </p:cNvPr>
          <p:cNvSpPr/>
          <p:nvPr/>
        </p:nvSpPr>
        <p:spPr>
          <a:xfrm>
            <a:off x="1057558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29E8D56-E5D1-4F45-8B36-597D67B0A7F4}"/>
              </a:ext>
            </a:extLst>
          </p:cNvPr>
          <p:cNvSpPr/>
          <p:nvPr/>
        </p:nvSpPr>
        <p:spPr>
          <a:xfrm>
            <a:off x="958606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88FB454-5D82-45B6-96D5-D25BD63BE32C}"/>
              </a:ext>
            </a:extLst>
          </p:cNvPr>
          <p:cNvSpPr/>
          <p:nvPr/>
        </p:nvSpPr>
        <p:spPr>
          <a:xfrm>
            <a:off x="11239030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8EEA99-7713-46FE-82B2-305A2B25E9DA}"/>
              </a:ext>
            </a:extLst>
          </p:cNvPr>
          <p:cNvSpPr/>
          <p:nvPr/>
        </p:nvSpPr>
        <p:spPr>
          <a:xfrm>
            <a:off x="11238162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39620B4-EB42-4E87-9986-D634282CFAFC}"/>
              </a:ext>
            </a:extLst>
          </p:cNvPr>
          <p:cNvSpPr/>
          <p:nvPr/>
        </p:nvSpPr>
        <p:spPr>
          <a:xfrm>
            <a:off x="9257562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F181E2D-59A0-4524-842D-BD6D9CF9F7B3}"/>
              </a:ext>
            </a:extLst>
          </p:cNvPr>
          <p:cNvSpPr/>
          <p:nvPr/>
        </p:nvSpPr>
        <p:spPr>
          <a:xfrm>
            <a:off x="9257561" y="207886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FD24085-71C1-48CD-977C-AF19DBC7631F}"/>
              </a:ext>
            </a:extLst>
          </p:cNvPr>
          <p:cNvSpPr/>
          <p:nvPr/>
        </p:nvSpPr>
        <p:spPr>
          <a:xfrm>
            <a:off x="1091322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122B33A-F20B-44D5-A02C-31E2D3A42276}"/>
              </a:ext>
            </a:extLst>
          </p:cNvPr>
          <p:cNvSpPr/>
          <p:nvPr/>
        </p:nvSpPr>
        <p:spPr>
          <a:xfrm>
            <a:off x="1090253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2746376-193F-453D-AA0C-D5E4BEAC0554}"/>
              </a:ext>
            </a:extLst>
          </p:cNvPr>
          <p:cNvSpPr/>
          <p:nvPr/>
        </p:nvSpPr>
        <p:spPr>
          <a:xfrm>
            <a:off x="8937049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5704AC0-2CDB-4C2D-BBD7-19A19B452060}"/>
              </a:ext>
            </a:extLst>
          </p:cNvPr>
          <p:cNvSpPr/>
          <p:nvPr/>
        </p:nvSpPr>
        <p:spPr>
          <a:xfrm>
            <a:off x="893618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D13BB0A-7C09-4524-BE81-B9BB83C14799}"/>
              </a:ext>
            </a:extLst>
          </p:cNvPr>
          <p:cNvSpPr/>
          <p:nvPr/>
        </p:nvSpPr>
        <p:spPr>
          <a:xfrm>
            <a:off x="8934958" y="207266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4D47DD6-3258-4389-AC4D-095943FB9F48}"/>
              </a:ext>
            </a:extLst>
          </p:cNvPr>
          <p:cNvSpPr/>
          <p:nvPr/>
        </p:nvSpPr>
        <p:spPr>
          <a:xfrm>
            <a:off x="1123816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4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A5CEC-9603-4FC1-950A-4E30107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605A5-CE37-4C25-A24B-44D6DB5E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개요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규칙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용어 정리 및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시스템 및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플로우차트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레퍼런스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직군별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지침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2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1875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 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/*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해당하는 모든 글씨는 양피지 혹은 나무판자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위에 적는다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941887" y="1297007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BGM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버튼 클릭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스테이지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이동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조절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설명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게임종료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437062" y="981214"/>
            <a:ext cx="11620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바다와 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일시정지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해골 깃발로 목숨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게임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현재 스테이지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 해적선과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80-90px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사이즈로 보물상자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8x4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배치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해적선과 보물상자 사이즈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개수는 유동적으로 조정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튕길때와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벽돌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깨질때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일시정지 버튼을 누르면 게임 정지되며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옵션 버튼과 하단에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 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 버튼을 누르면 게임 재시작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버튼을 누르면 게임 종료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버튼을 누르면 사운드 조절 화면이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재개는 옵션 하단의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버튼을 누르면 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 카운트 이후 게임이 재개된다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740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571500" y="1252121"/>
            <a:ext cx="11620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시와 동일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공이 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벽에 닿을 때 반사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블록과 공이 닿으면 블록에 데미지 체크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파괴될 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종류 중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한가지가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(ex-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상자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0.2 x 0.333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확률로 특정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바와 닿을 경우 효과가 적용된다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아이템의 경우 하강해서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받아내면 즉시 공으로서 사용 가능하며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여러 개일 경우에는 하나를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잃어도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목숨을 잃지는 않는다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출현 순간부터 또 다른 공으로 취급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존재하지 않을 경우 다음 스테이지로 진행하며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라운드 돌파 시 결과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공이 사라지거나 점수가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이하로 떨어지는 경우 게임 오버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후 일시정시 때처럼 게임 정지되고 결과창이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GAME CLEAR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현상수배지처럼 양피지 상단에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하단에 등급을 기재하고 중간에 보물상자 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98A0E-A865-4D04-9BF5-128602CD68C5}"/>
              </a:ext>
            </a:extLst>
          </p:cNvPr>
          <p:cNvSpPr txBox="1"/>
          <p:nvPr/>
        </p:nvSpPr>
        <p:spPr>
          <a:xfrm>
            <a:off x="1103812" y="5936735"/>
            <a:ext cx="116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게임 시스템 예시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첨부한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PPT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참고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09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사운드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진입시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BGM’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플레이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BGM’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클릴할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버튼소리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플레이 시작 후 최초로 공 발사할 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 최초 발사음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 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 재생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해적선에 부딪혀 튕길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타격음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0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973033-52E4-47CC-8EF3-C3C34A7B5163}"/>
              </a:ext>
            </a:extLst>
          </p:cNvPr>
          <p:cNvSpPr/>
          <p:nvPr/>
        </p:nvSpPr>
        <p:spPr>
          <a:xfrm>
            <a:off x="1481038" y="1677133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타이틀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ADA3C-933B-49F7-B382-3E0FDDA4C594}"/>
              </a:ext>
            </a:extLst>
          </p:cNvPr>
          <p:cNvSpPr/>
          <p:nvPr/>
        </p:nvSpPr>
        <p:spPr>
          <a:xfrm>
            <a:off x="1481038" y="27273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E5FF-B9E2-455A-97D1-965550F7670F}"/>
              </a:ext>
            </a:extLst>
          </p:cNvPr>
          <p:cNvSpPr/>
          <p:nvPr/>
        </p:nvSpPr>
        <p:spPr>
          <a:xfrm>
            <a:off x="4913568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게임플레이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26D96-CEDE-4C00-B006-51292348D0CD}"/>
              </a:ext>
            </a:extLst>
          </p:cNvPr>
          <p:cNvSpPr/>
          <p:nvPr/>
        </p:nvSpPr>
        <p:spPr>
          <a:xfrm>
            <a:off x="8358527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클리어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84A661-07A7-4BA0-BDF1-383F0169CC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55093" y="2026554"/>
            <a:ext cx="1758475" cy="103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6F1F9A-F62F-452B-B718-C5EE2D6F8F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87623" y="2026554"/>
            <a:ext cx="1770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48544-E76B-47CF-955A-13902EFE6FC8}"/>
              </a:ext>
            </a:extLst>
          </p:cNvPr>
          <p:cNvSpPr/>
          <p:nvPr/>
        </p:nvSpPr>
        <p:spPr>
          <a:xfrm>
            <a:off x="4913568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78D52C-8E6D-4B2A-90F2-C5C3347F0D60}"/>
              </a:ext>
            </a:extLst>
          </p:cNvPr>
          <p:cNvSpPr/>
          <p:nvPr/>
        </p:nvSpPr>
        <p:spPr>
          <a:xfrm>
            <a:off x="4913568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재개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35D8B5-DF7E-4C95-948B-7B2AD369B22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50596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87DBC-47E3-4347-86B9-028C4544A814}"/>
              </a:ext>
            </a:extLst>
          </p:cNvPr>
          <p:cNvSpPr/>
          <p:nvPr/>
        </p:nvSpPr>
        <p:spPr>
          <a:xfrm>
            <a:off x="1481036" y="379388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조작법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7A56FE-DBAF-43F4-87A8-1A92AA2E95A6}"/>
              </a:ext>
            </a:extLst>
          </p:cNvPr>
          <p:cNvSpPr/>
          <p:nvPr/>
        </p:nvSpPr>
        <p:spPr>
          <a:xfrm>
            <a:off x="1481036" y="4801479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4A6FE5-E588-48B3-98DE-8F687A62DB7F}"/>
              </a:ext>
            </a:extLst>
          </p:cNvPr>
          <p:cNvSpPr/>
          <p:nvPr/>
        </p:nvSpPr>
        <p:spPr>
          <a:xfrm>
            <a:off x="1481036" y="579117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CBA547-42B7-4519-A1EC-05FFF94046FE}"/>
              </a:ext>
            </a:extLst>
          </p:cNvPr>
          <p:cNvSpPr/>
          <p:nvPr/>
        </p:nvSpPr>
        <p:spPr>
          <a:xfrm>
            <a:off x="4913568" y="483144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재시작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CBE122-8BB8-4F6A-9E19-308BB5049D2F}"/>
              </a:ext>
            </a:extLst>
          </p:cNvPr>
          <p:cNvSpPr/>
          <p:nvPr/>
        </p:nvSpPr>
        <p:spPr>
          <a:xfrm>
            <a:off x="4913568" y="58007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8970-2551-486E-AE2D-ACFB6A592546}"/>
              </a:ext>
            </a:extLst>
          </p:cNvPr>
          <p:cNvSpPr txBox="1"/>
          <p:nvPr/>
        </p:nvSpPr>
        <p:spPr>
          <a:xfrm>
            <a:off x="5794648" y="242139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일시정지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5FE1FF-4695-4669-9634-10E3E90BAD65}"/>
              </a:ext>
            </a:extLst>
          </p:cNvPr>
          <p:cNvSpPr/>
          <p:nvPr/>
        </p:nvSpPr>
        <p:spPr>
          <a:xfrm>
            <a:off x="8358527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CFB3E5-4909-41D6-A215-5EB64CB21471}"/>
              </a:ext>
            </a:extLst>
          </p:cNvPr>
          <p:cNvCxnSpPr>
            <a:cxnSpLocks/>
          </p:cNvCxnSpPr>
          <p:nvPr/>
        </p:nvCxnSpPr>
        <p:spPr>
          <a:xfrm>
            <a:off x="9205493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DA16EF-F1D8-4A60-9485-7309EE2427DA}"/>
              </a:ext>
            </a:extLst>
          </p:cNvPr>
          <p:cNvSpPr/>
          <p:nvPr/>
        </p:nvSpPr>
        <p:spPr>
          <a:xfrm>
            <a:off x="8358526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66FAAC-8E7F-4FD1-844B-22D8476A6AF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318066" y="2348865"/>
            <a:ext cx="0" cy="3784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1FCDD-5BA4-4F51-B901-C0B729ED485B}"/>
              </a:ext>
            </a:extLst>
          </p:cNvPr>
          <p:cNvSpPr/>
          <p:nvPr/>
        </p:nvSpPr>
        <p:spPr>
          <a:xfrm>
            <a:off x="10504804" y="408807"/>
            <a:ext cx="1110095" cy="445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30BCF-2B92-4F13-8A35-09C93A4630D2}"/>
              </a:ext>
            </a:extLst>
          </p:cNvPr>
          <p:cNvSpPr/>
          <p:nvPr/>
        </p:nvSpPr>
        <p:spPr>
          <a:xfrm>
            <a:off x="9195554" y="408807"/>
            <a:ext cx="1104204" cy="44307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5E0E71-F6E5-467C-84BA-602D79437221}"/>
              </a:ext>
            </a:extLst>
          </p:cNvPr>
          <p:cNvSpPr/>
          <p:nvPr/>
        </p:nvSpPr>
        <p:spPr>
          <a:xfrm>
            <a:off x="7724878" y="408807"/>
            <a:ext cx="1219754" cy="4573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6949BC-B0CD-44FE-9003-9B221F4C235D}"/>
              </a:ext>
            </a:extLst>
          </p:cNvPr>
          <p:cNvSpPr/>
          <p:nvPr/>
        </p:nvSpPr>
        <p:spPr>
          <a:xfrm>
            <a:off x="13619607" y="10437744"/>
            <a:ext cx="418511" cy="1679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536AF-7776-43DA-BA3D-D78F860078E0}"/>
              </a:ext>
            </a:extLst>
          </p:cNvPr>
          <p:cNvSpPr txBox="1"/>
          <p:nvPr/>
        </p:nvSpPr>
        <p:spPr>
          <a:xfrm>
            <a:off x="294187" y="342900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플로우차트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구조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32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0F548D-4FB1-4C33-B6E2-AB8ED22F2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" y="489816"/>
            <a:ext cx="11685975" cy="68178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1798A-B11A-497E-BECB-8A7D46F5155F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5521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E5BB0E-AFBA-4B57-BE30-8873A262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" y="866120"/>
            <a:ext cx="10982652" cy="6407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76893-A019-4C31-98E5-BBA37E974FE8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4380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음식이(가) 표시된 사진&#10;&#10;자동 생성된 설명">
            <a:extLst>
              <a:ext uri="{FF2B5EF4-FFF2-40B4-BE49-F238E27FC236}">
                <a16:creationId xmlns:a16="http://schemas.microsoft.com/office/drawing/2014/main" id="{38F5567E-8D35-4845-B163-68A3E927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5" y="1825625"/>
            <a:ext cx="7458309" cy="4351338"/>
          </a:xfr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E9C9DB6-3273-4C78-BADF-2CD687EA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873" y="604510"/>
            <a:ext cx="11362186" cy="6628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70E6-2D36-47AF-9781-4E6B9744AF23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예시</a:t>
            </a: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0632B039-0FB9-4A84-BEC0-3B93CB92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2" r="32325"/>
          <a:stretch/>
        </p:blipFill>
        <p:spPr>
          <a:xfrm>
            <a:off x="6723355" y="604510"/>
            <a:ext cx="3846418" cy="6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985C2-199C-41F1-AB7C-E90B1123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4" t="25474" r="36666" b="29655"/>
          <a:stretch/>
        </p:blipFill>
        <p:spPr>
          <a:xfrm>
            <a:off x="2537486" y="1126065"/>
            <a:ext cx="7117028" cy="5389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8AAD6-29B9-46F3-8334-B5EB88286C63}"/>
              </a:ext>
            </a:extLst>
          </p:cNvPr>
          <p:cNvSpPr txBox="1"/>
          <p:nvPr/>
        </p:nvSpPr>
        <p:spPr>
          <a:xfrm>
            <a:off x="294187" y="342900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알카노이드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94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79A72-6FB4-4B7A-8D37-1C8EDC1A7F3B}"/>
              </a:ext>
            </a:extLst>
          </p:cNvPr>
          <p:cNvSpPr txBox="1"/>
          <p:nvPr/>
        </p:nvSpPr>
        <p:spPr>
          <a:xfrm>
            <a:off x="294187" y="342900"/>
            <a:ext cx="5141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 및 조작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세부사항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6F8EE-53D3-4C3C-9C11-ECB7A2F6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36481" r="60938" b="20370"/>
          <a:stretch/>
        </p:blipFill>
        <p:spPr>
          <a:xfrm>
            <a:off x="507939" y="866120"/>
            <a:ext cx="4660962" cy="4193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C37A68-EBC1-4075-841F-76BCC16C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4635" r="57708" b="28139"/>
          <a:stretch/>
        </p:blipFill>
        <p:spPr>
          <a:xfrm>
            <a:off x="5604094" y="875067"/>
            <a:ext cx="5952968" cy="4184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C8684-A76B-4EB4-BDC4-D76D902FB074}"/>
              </a:ext>
            </a:extLst>
          </p:cNvPr>
          <p:cNvSpPr txBox="1"/>
          <p:nvPr/>
        </p:nvSpPr>
        <p:spPr>
          <a:xfrm>
            <a:off x="507939" y="5351573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 세부사항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A9F027C-2D71-4763-A5D6-B3C15188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64749"/>
              </p:ext>
            </p:extLst>
          </p:nvPr>
        </p:nvGraphicFramePr>
        <p:xfrm>
          <a:off x="3002156" y="5229006"/>
          <a:ext cx="8681905" cy="15078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326153">
                  <a:extLst>
                    <a:ext uri="{9D8B030D-6E8A-4147-A177-3AD203B41FA5}">
                      <a16:colId xmlns:a16="http://schemas.microsoft.com/office/drawing/2014/main" val="2051909263"/>
                    </a:ext>
                  </a:extLst>
                </a:gridCol>
                <a:gridCol w="4355752">
                  <a:extLst>
                    <a:ext uri="{9D8B030D-6E8A-4147-A177-3AD203B41FA5}">
                      <a16:colId xmlns:a16="http://schemas.microsoft.com/office/drawing/2014/main" val="815142075"/>
                    </a:ext>
                  </a:extLst>
                </a:gridCol>
              </a:tblGrid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제작 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UNITY 2D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399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해상도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720 x 1280 (9:16)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20158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언어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영어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해외 캐주얼 게임 느낌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2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실제작시에는 네모난 벽돌 틀 안에만 맞춰서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제작하면 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입체적일 필요 없고 직관적으로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7A036-7F7F-4869-843A-9A00C9F5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01" y="2680847"/>
            <a:ext cx="2730406" cy="198979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E200879-A49A-498C-892C-1E31FD02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2" y="2680847"/>
            <a:ext cx="2387957" cy="1989792"/>
          </a:xfrm>
          <a:prstGeom prst="rect">
            <a:avLst/>
          </a:prstGeom>
        </p:spPr>
      </p:pic>
      <p:pic>
        <p:nvPicPr>
          <p:cNvPr id="9" name="그림 8" descr="상자이(가) 표시된 사진&#10;&#10;자동 생성된 설명">
            <a:extLst>
              <a:ext uri="{FF2B5EF4-FFF2-40B4-BE49-F238E27FC236}">
                <a16:creationId xmlns:a16="http://schemas.microsoft.com/office/drawing/2014/main" id="{AE60A16D-AECB-4845-8356-54A1E0F2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68" y="2558352"/>
            <a:ext cx="2600095" cy="2234782"/>
          </a:xfrm>
          <a:prstGeom prst="rect">
            <a:avLst/>
          </a:prstGeom>
        </p:spPr>
      </p:pic>
      <p:pic>
        <p:nvPicPr>
          <p:cNvPr id="11" name="그림 10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81B5ABDA-D4CB-433B-9862-1FDF7F2CC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45" y="2461889"/>
            <a:ext cx="2833112" cy="2427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FB9A9-B420-4D41-8B0A-30F56941CD20}"/>
              </a:ext>
            </a:extLst>
          </p:cNvPr>
          <p:cNvSpPr txBox="1"/>
          <p:nvPr/>
        </p:nvSpPr>
        <p:spPr>
          <a:xfrm>
            <a:off x="294187" y="342900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12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가지 아이템 중 체력 아이템은 루비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길이 아이템은 사파이어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추가 아이템은 기본 대포알과 똑같은 것을 활용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9E18E-75A1-49B7-BC12-794DBBB166A9}"/>
              </a:ext>
            </a:extLst>
          </p:cNvPr>
          <p:cNvSpPr txBox="1"/>
          <p:nvPr/>
        </p:nvSpPr>
        <p:spPr>
          <a:xfrm>
            <a:off x="294187" y="342900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0AF5B540-8F22-4D6A-8F6E-D0F61058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87" y="2010229"/>
            <a:ext cx="1998486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BBD8692-971C-40DF-8971-A448A4CF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91" y="1696357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777CC8-0F6A-4DB8-95EE-7E521A678D1E}"/>
              </a:ext>
            </a:extLst>
          </p:cNvPr>
          <p:cNvSpPr/>
          <p:nvPr/>
        </p:nvSpPr>
        <p:spPr>
          <a:xfrm>
            <a:off x="8245475" y="2287361"/>
            <a:ext cx="1840592" cy="184059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2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C8BEC5-276B-47FB-A2A5-99106FD9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77875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9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Picture 2" descr="Pirate saga on Behance | Interface jeu, Jeux">
            <a:extLst>
              <a:ext uri="{FF2B5EF4-FFF2-40B4-BE49-F238E27FC236}">
                <a16:creationId xmlns:a16="http://schemas.microsoft.com/office/drawing/2014/main" id="{865A121A-49BE-44BF-8DD8-4D19C6DE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6" y="1027906"/>
            <a:ext cx="8412027" cy="5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6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8559F-9670-464E-AA6C-625652E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https://www.gamedevmarket.net/asset/pirate-game-ui/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A808-1E60-4D81-91FE-5FEC1734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47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8860-BA59-4DA9-A7C0-C878A79C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66287" y="3136612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39493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7F155-E041-45AE-A3A6-EFB21795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6.1.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개발 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461F2-944E-4749-BE33-E8F5EF65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제작기간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29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14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~17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금요일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클라이언트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까지 필수요소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25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일까지 기타 </a:t>
            </a:r>
            <a:r>
              <a:rPr lang="en-US" altLang="ko-KR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(UI): ~26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밸런스 조정 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추가 여유 일자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634976" y="3136612"/>
            <a:ext cx="92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21727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호근님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기본적인 게임 시스템과 제작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블록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 등을 구현하셔서 실행 가능한 게임과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스테이지 제작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블록과 아이템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등은 간단한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스프라이트나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텍스트 등으로 알아보기 쉽게 대체해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어떤 블록인지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아이템인지 등만 표시해 주시면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 하시는 분께서 대체하실 것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시간 여유가 된다면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효과음 등 투입해 주시면 감사하겠습니다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기획에서 찾아서 전달할 예정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74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성택님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)…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전체적으로 통일된 느낌으로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색감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디자인 등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필요한 그래픽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보물상자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배경에 사용할 간단한 바다와 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섬이 화면 반 조금 넘게 차지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바다는 배경 가득 채울 정도로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만들어주시고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 위에 섬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올려주세요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시작화면에 쓸 일러스트와 게임 로고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버튼에 사용할 나무 판자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양피지 느낌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목숨 카운트용 해골 깃발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여유가 남는다면 해적선 핸들까지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일시정지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뒤로가기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아이콘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사운드 설정 슬라이더는 따로 기획이 찾거나 유니티 내의 것을 사용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63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2.1.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게임 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25D7B-9C28-4520-86E0-3FED0F9A099C}"/>
              </a:ext>
            </a:extLst>
          </p:cNvPr>
          <p:cNvSpPr txBox="1"/>
          <p:nvPr/>
        </p:nvSpPr>
        <p:spPr>
          <a:xfrm>
            <a:off x="294187" y="1081475"/>
            <a:ext cx="11620500" cy="625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구성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대포알과 물리적으로 작용하는 모든 객체들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제외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 및 목표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좌우 방향키로 조종해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움직이는 볼을 튕겨 블록을 맞추어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최대한 빠르게 없앰</a:t>
            </a: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제거하면 다음 스테이지로 넘어가게 된다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규칙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(1)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간의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입사각과 반사각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같게 튕김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	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볼의 충돌 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바’위치에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 반사 각도가 다름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(2)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플레이어는 물리적 객체 중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만을 조종할 수 있음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(3)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 스테이지의 모든 블록을 파괴하면 다음 스테이지로 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(4)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스테이지 클리어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스테이지 클리어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시간에 반비례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파괴한 블록과 획득한 아이템에 비례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하여 점수 합산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하연님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프로그래머가 작업한 파일을 그대로 이어받아 사용해야 하기 때문에 작업 상황이랑 스크립트 등을 미리 파악하고 계셔야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점수 시스템이랑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설정 추가해 주시고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아트분께서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그래픽 적용해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그래픽 적용은 성택님이 리소스 주실 때 마다 틈틈이 작업하시면 좋을 것 같아요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 등은 따로 찾아서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보내드릴테니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추가하시고 마무리하신 뒤에 빌드까지 하면 완료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63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4C5D3-BE18-49C1-A0E5-3909554C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9EB77-88E6-4030-A2CF-310123DB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타이틀 화면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진입시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타이틀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플레이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클릴할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때 마다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버튼소리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플레이 시작 후 최초로 공 발사할 때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 최초 발사음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1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 재생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대포알이 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해적선에 부딪혀 튕길 때 마다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타격음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클리어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오버 시에는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타이틀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재생하고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결과창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띄우기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혹시 구현이 힘들거나 일정상 제작하기 힘들 것 같다 싶은 부분이 있으면 바로 말씀해주세요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수정 작업 들어가겠습니다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93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04569" y="3136612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253415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18094-A736-4F51-A3A2-4E307E8E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바꾸는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526D4-E35E-49C4-8FF9-A5A6E05C4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1" y="15355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유니티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탭에서 해상도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없으면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추가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생성 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선택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인스펙터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스케일러에서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‘UI Scale Mode’ Scale With Screen~~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설정 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Reference Resolution 720 x 1280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배가 움직일 공간 등이 부족할 경우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바꿀 수도 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0D9AD-D243-4F90-9D81-DBD1D307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1" t="66566" r="36761" b="5556"/>
          <a:stretch/>
        </p:blipFill>
        <p:spPr>
          <a:xfrm>
            <a:off x="6096000" y="4484111"/>
            <a:ext cx="4369330" cy="2373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4AF06-A113-46F0-9201-2472E8A21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28" t="7480" b="49216"/>
          <a:stretch/>
        </p:blipFill>
        <p:spPr>
          <a:xfrm>
            <a:off x="10036843" y="3236514"/>
            <a:ext cx="2155157" cy="3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5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406E9-A28B-4295-96EA-AAAFE571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소스트리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푸쉬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안될때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B41D2-3F5A-4686-B752-DAF5188A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터미널 열고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‘git push –f origin master’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이라고 치면 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FD577-BFED-47A7-938E-E124C0E99845}"/>
              </a:ext>
            </a:extLst>
          </p:cNvPr>
          <p:cNvSpPr txBox="1"/>
          <p:nvPr/>
        </p:nvSpPr>
        <p:spPr>
          <a:xfrm>
            <a:off x="294187" y="34290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2.2.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바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80AB8-C036-418D-8216-071E64D58E52}"/>
              </a:ext>
            </a:extLst>
          </p:cNvPr>
          <p:cNvSpPr txBox="1"/>
          <p:nvPr/>
        </p:nvSpPr>
        <p:spPr>
          <a:xfrm>
            <a:off x="741862" y="1081475"/>
            <a:ext cx="11620500" cy="509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탑뷰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선체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좌우 방향키로 조작하는 유일한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 제한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가속 없음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bar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선체 길이를 늘려주는 아이템을 먹었을 때 교체할 </a:t>
            </a:r>
            <a:r>
              <a:rPr lang="en-US" altLang="ko-KR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extraBar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애니메이션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ko-KR" altLang="en-US" sz="20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보류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4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D512D-8C41-4A7A-8F80-5397A5616349}"/>
              </a:ext>
            </a:extLst>
          </p:cNvPr>
          <p:cNvSpPr txBox="1"/>
          <p:nvPr/>
        </p:nvSpPr>
        <p:spPr>
          <a:xfrm>
            <a:off x="732337" y="1081475"/>
            <a:ext cx="11620500" cy="532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객체들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블록마다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달라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대포알로 내구도를 깎아 파괴해야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상자 종류에 따른 일정 확률로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이동불가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일정 확률로 아이템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골드상자 각각의 리소스 필요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여유가 생길 경우 애니메이션 추가할 수도 있음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애니메이션 혹은 깨지는 모션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572182E-48F2-4F2D-ADC6-12C7A4C1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21C40994-DF20-4465-9B1E-6866833D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3A3ED-609D-4F04-9D14-05C30EDA0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C9B2F08F-9D53-42BE-8112-183F35E8E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15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2.4.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(ball)/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690D-2297-45C4-80E3-B092CA530D30}"/>
              </a:ext>
            </a:extLst>
          </p:cNvPr>
          <p:cNvSpPr txBox="1"/>
          <p:nvPr/>
        </p:nvSpPr>
        <p:spPr>
          <a:xfrm>
            <a:off x="941887" y="1225768"/>
            <a:ext cx="11620500" cy="440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간접 조작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할 수 있는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블록과 충돌 시 블록의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내구도를 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만큼 떨어뜨림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자유이동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객체와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충돌감지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속도 반전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 반사각이 같도록 튕겨지게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69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797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2.5.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(wall) /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_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투명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6768-D8B8-4877-840C-31D44F61A5E6}"/>
              </a:ext>
            </a:extLst>
          </p:cNvPr>
          <p:cNvSpPr txBox="1"/>
          <p:nvPr/>
        </p:nvSpPr>
        <p:spPr>
          <a:xfrm>
            <a:off x="951412" y="1341185"/>
            <a:ext cx="11620500" cy="453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다른 모든 객체들이 존재할 수 있는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알려주는 객체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고정</a:t>
            </a:r>
            <a:endParaRPr lang="en-US" altLang="ko-KR" sz="22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 컨셉에 맞는 틀</a:t>
            </a:r>
            <a:r>
              <a:rPr lang="en-US" altLang="ko-KR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화면 좌우에는 표시하지 않아도 되며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UI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가시성 차원에서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상하단에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등장할수도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*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존재는 하지만 화면에 보일 필요는 없음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867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2244</Words>
  <Application>Microsoft Office PowerPoint</Application>
  <PresentationFormat>와이드스크린</PresentationFormat>
  <Paragraphs>324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12롯데마트드림Bold</vt:lpstr>
      <vt:lpstr>12롯데마트드림Light</vt:lpstr>
      <vt:lpstr>12롯데마트드림Medium</vt:lpstr>
      <vt:lpstr>나눔바른고딕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6.1. 게임 개발 일정 </vt:lpstr>
      <vt:lpstr>PowerPoint 프레젠테이션</vt:lpstr>
      <vt:lpstr>6.2. 정리/ 직군별 지침</vt:lpstr>
      <vt:lpstr>6.2. 정리/ 직군별 지침</vt:lpstr>
      <vt:lpstr>6.2. 정리/ 직군별 지침</vt:lpstr>
      <vt:lpstr>6.2. 정리/ 직군별 지침</vt:lpstr>
      <vt:lpstr>PowerPoint 프레젠테이션</vt:lpstr>
      <vt:lpstr>해상도 바꾸는 법</vt:lpstr>
      <vt:lpstr>소스트리 푸쉬 안될때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ALKANOID</dc:title>
  <dc:creator>김인재</dc:creator>
  <cp:lastModifiedBy>김인재</cp:lastModifiedBy>
  <cp:revision>539</cp:revision>
  <dcterms:created xsi:type="dcterms:W3CDTF">2020-07-14T10:13:37Z</dcterms:created>
  <dcterms:modified xsi:type="dcterms:W3CDTF">2020-07-24T12:35:41Z</dcterms:modified>
</cp:coreProperties>
</file>